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42DE314-ACCA-477E-9FD3-1219D952125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8B8FBE-C5CE-48CA-ADC3-006103AA31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Benefits of teaching Social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the Context of Cooperative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9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3200" b="1" dirty="0"/>
              <a:t>Functioning skills:</a:t>
            </a:r>
            <a:r>
              <a:rPr lang="en-US" sz="3200" dirty="0"/>
              <a:t> </a:t>
            </a:r>
            <a:endParaRPr lang="en-US" sz="3200" dirty="0" smtClean="0"/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skills needed to manage the group’s activities to complete a task and to maintain effective working relationships among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7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/>
              <a:t>Formulating skills: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skills needed to understand the material being studied at a deeper level, to stimulate the use of higher quality reasoning strategies, and to maximize mastery and retention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9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Fermenting skills: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skills needed to rethink the material being studied, manage cognitive conflict, search for more information, and communicate the rationale behind one's conclusion </a:t>
            </a:r>
          </a:p>
        </p:txBody>
      </p:sp>
    </p:spTree>
    <p:extLst>
      <p:ext uri="{BB962C8B-B14F-4D97-AF65-F5344CB8AC3E}">
        <p14:creationId xmlns:p14="http://schemas.microsoft.com/office/powerpoint/2010/main" val="393922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57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Obstacles to debriefing social </a:t>
            </a:r>
            <a:r>
              <a:rPr lang="en-US" dirty="0" smtClean="0"/>
              <a:t>skills in a lesson: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743200"/>
            <a:ext cx="6400800" cy="35052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BIG piece when you are frequently working  in a kitchen group!</a:t>
            </a:r>
            <a:endParaRPr lang="en-US" sz="3200" dirty="0"/>
          </a:p>
        </p:txBody>
      </p:sp>
      <p:pic>
        <p:nvPicPr>
          <p:cNvPr id="1028" name="Picture 4" descr="C:\Users\lgstange\AppData\Local\Microsoft\Windows\Temporary Internet Files\Content.IE5\AQ83VKRU\MC9003610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75" y="3810000"/>
            <a:ext cx="196706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4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Not enough time.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/>
              <a:t>Debrief during the activity or send a checklist or questionnaire home that is reviewed the following day.</a:t>
            </a:r>
          </a:p>
          <a:p>
            <a:pPr lvl="1"/>
            <a:r>
              <a:rPr lang="en-US" sz="2800" dirty="0"/>
              <a:t>Do a thumbs up, thumbs down, or arms crossed signal as you ask the class how they did on the skill(s) during the last 3-4 minutes of the class period.</a:t>
            </a:r>
          </a:p>
        </p:txBody>
      </p:sp>
    </p:spTree>
    <p:extLst>
      <p:ext uri="{BB962C8B-B14F-4D97-AF65-F5344CB8AC3E}">
        <p14:creationId xmlns:p14="http://schemas.microsoft.com/office/powerpoint/2010/main" val="98203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Debriefing is vague.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Give specific questions to answer about the group.</a:t>
            </a:r>
          </a:p>
          <a:p>
            <a:pPr lvl="1"/>
            <a:r>
              <a:rPr lang="en-US" sz="2800" dirty="0"/>
              <a:t>Identify key pieces of the activity or key “happenings”  that must be spoken to in the evaluation.</a:t>
            </a:r>
          </a:p>
          <a:p>
            <a:pPr lvl="1"/>
            <a:r>
              <a:rPr lang="en-US" sz="2800" dirty="0"/>
              <a:t>Assign a “student observer.”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58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Students uninvolved.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800" dirty="0"/>
              <a:t>Include a written report with strengths and weaknesses.</a:t>
            </a:r>
          </a:p>
          <a:p>
            <a:pPr lvl="1"/>
            <a:r>
              <a:rPr lang="en-US" sz="2800" dirty="0"/>
              <a:t>Require all members to complete a survey.</a:t>
            </a:r>
          </a:p>
          <a:p>
            <a:pPr lvl="1"/>
            <a:r>
              <a:rPr lang="en-US" sz="2800" dirty="0"/>
              <a:t>Assign one student the debrief (rotate each time).</a:t>
            </a:r>
          </a:p>
          <a:p>
            <a:pPr lvl="1"/>
            <a:r>
              <a:rPr lang="en-US" sz="2800" dirty="0"/>
              <a:t>All members sign the summary.</a:t>
            </a:r>
          </a:p>
          <a:p>
            <a:pPr lvl="1"/>
            <a:r>
              <a:rPr lang="en-US" sz="2800" dirty="0"/>
              <a:t>Bonus points for a good debrief.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2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Written debriefs are incomplete.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All members read and sign each one before turning in.</a:t>
            </a:r>
          </a:p>
          <a:p>
            <a:pPr lvl="1"/>
            <a:r>
              <a:rPr lang="en-US" sz="3600" dirty="0"/>
              <a:t>Bonus points for completeness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9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6400800" cy="685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Poor collaboration during debriefing.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Assign specific roles for debriefing.</a:t>
            </a:r>
          </a:p>
          <a:p>
            <a:pPr lvl="1"/>
            <a:r>
              <a:rPr lang="en-US" sz="3200" dirty="0"/>
              <a:t>Observe another group and discuss.</a:t>
            </a:r>
          </a:p>
        </p:txBody>
      </p:sp>
    </p:spTree>
    <p:extLst>
      <p:ext uri="{BB962C8B-B14F-4D97-AF65-F5344CB8AC3E}">
        <p14:creationId xmlns:p14="http://schemas.microsoft.com/office/powerpoint/2010/main" val="297634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dirty="0" smtClean="0"/>
              <a:t>What is the importance of teaching Social skills in the FCS classroom?  Is it worth the time?</a:t>
            </a:r>
            <a:endParaRPr lang="en-US" dirty="0"/>
          </a:p>
          <a:p>
            <a:pPr marL="285750" indent="-285750"/>
            <a:r>
              <a:rPr lang="en-US" dirty="0" smtClean="0"/>
              <a:t>From </a:t>
            </a:r>
            <a:r>
              <a:rPr lang="en-US" dirty="0"/>
              <a:t>your observations and visits to FCS classrooms in MS and HS, do you feel students can benefit from being taught this piece of the PIGS Face (or PIES) strategy? </a:t>
            </a:r>
          </a:p>
          <a:p>
            <a:r>
              <a:rPr lang="en-US" dirty="0"/>
              <a:t>What are some specific ways you can incorporate this into your FCS classroom? </a:t>
            </a:r>
          </a:p>
        </p:txBody>
      </p:sp>
    </p:spTree>
    <p:extLst>
      <p:ext uri="{BB962C8B-B14F-4D97-AF65-F5344CB8AC3E}">
        <p14:creationId xmlns:p14="http://schemas.microsoft.com/office/powerpoint/2010/main" val="244493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Two articles (one print and one is linked on blackboard)  ANSWER:</a:t>
            </a:r>
          </a:p>
          <a:p>
            <a:endParaRPr lang="en-US" dirty="0"/>
          </a:p>
          <a:p>
            <a:r>
              <a:rPr lang="en-US" sz="2400" dirty="0"/>
              <a:t>According to the </a:t>
            </a:r>
            <a:r>
              <a:rPr lang="en-US" sz="2400" dirty="0" smtClean="0"/>
              <a:t>articles, </a:t>
            </a:r>
            <a:r>
              <a:rPr lang="en-US" sz="2400" dirty="0"/>
              <a:t>what are the benefits of teaching social skills to students during cooperative lessons</a:t>
            </a:r>
            <a:r>
              <a:rPr lang="en-US" sz="2400" dirty="0" smtClean="0"/>
              <a:t>?  </a:t>
            </a:r>
            <a:r>
              <a:rPr lang="en-US" sz="2400" smtClean="0"/>
              <a:t>Do you feel this is important in HS and MS?</a:t>
            </a:r>
            <a:endParaRPr lang="en-US" sz="2400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5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to major skills required in </a:t>
            </a:r>
            <a:br>
              <a:rPr lang="en-US" dirty="0" smtClean="0"/>
            </a:br>
            <a:r>
              <a:rPr lang="en-US" dirty="0" smtClean="0"/>
              <a:t>the world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95600"/>
            <a:ext cx="6400800" cy="30480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Enhance employability, productivity and career success</a:t>
            </a:r>
          </a:p>
          <a:p>
            <a:r>
              <a:rPr lang="en-US" sz="2000" dirty="0" smtClean="0"/>
              <a:t>Most important skills (especially for high paying jobs)</a:t>
            </a:r>
          </a:p>
          <a:p>
            <a:pPr lvl="1"/>
            <a:r>
              <a:rPr lang="en-US" sz="2000" dirty="0" smtClean="0"/>
              <a:t>Getting others to cooperate</a:t>
            </a:r>
          </a:p>
          <a:p>
            <a:pPr lvl="1"/>
            <a:r>
              <a:rPr lang="en-US" sz="2000" dirty="0" smtClean="0"/>
              <a:t>Leading others</a:t>
            </a:r>
          </a:p>
          <a:p>
            <a:pPr lvl="1"/>
            <a:r>
              <a:rPr lang="en-US" sz="2000" dirty="0" smtClean="0"/>
              <a:t>Coping with complex situations</a:t>
            </a:r>
          </a:p>
          <a:p>
            <a:pPr lvl="1"/>
            <a:r>
              <a:rPr lang="en-US" sz="2000" dirty="0" smtClean="0"/>
              <a:t>Helping solve people’s work-related problems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573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of life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000" dirty="0" smtClean="0"/>
              <a:t>Everyone need good, close, intimate relationships in life</a:t>
            </a:r>
          </a:p>
          <a:p>
            <a:r>
              <a:rPr lang="en-US" sz="4000" dirty="0"/>
              <a:t>E</a:t>
            </a:r>
            <a:r>
              <a:rPr lang="en-US" sz="4000" dirty="0" smtClean="0"/>
              <a:t>mployees </a:t>
            </a:r>
            <a:r>
              <a:rPr lang="en-US" sz="4000" dirty="0"/>
              <a:t>who are dual-centric or family-centric exhibit significantly better mental health, greater satisfaction with their lives, and higher levels of job satisfaction than employees who are work-centric </a:t>
            </a:r>
            <a:r>
              <a:rPr lang="en-US" sz="4000" dirty="0" smtClean="0"/>
              <a:t>*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1200" dirty="0" smtClean="0"/>
              <a:t>(*Families </a:t>
            </a:r>
            <a:r>
              <a:rPr lang="en-US" sz="1200" dirty="0"/>
              <a:t>and Work Institute and American Business Collaboration. (2002). National study of the changing workforce. New York: Families and Work Institute</a:t>
            </a:r>
            <a:r>
              <a:rPr lang="en-US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350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Physical health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High-quality relationships are linked to longer lives and quicker recovery from illness and injury.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620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Incapacity for positive relationships leads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Anxiety</a:t>
            </a:r>
          </a:p>
          <a:p>
            <a:r>
              <a:rPr lang="en-US" sz="2400" dirty="0" smtClean="0"/>
              <a:t>Depression</a:t>
            </a:r>
          </a:p>
          <a:p>
            <a:r>
              <a:rPr lang="en-US" sz="2400" dirty="0" smtClean="0"/>
              <a:t>Frustration</a:t>
            </a:r>
          </a:p>
          <a:p>
            <a:r>
              <a:rPr lang="en-US" sz="2400" dirty="0" smtClean="0"/>
              <a:t>Alienation</a:t>
            </a:r>
          </a:p>
          <a:p>
            <a:r>
              <a:rPr lang="en-US" sz="2400" dirty="0" smtClean="0"/>
              <a:t>Loneliness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698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psychological health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Strongly influenced by positive and supportive relationships with others</a:t>
            </a:r>
          </a:p>
          <a:p>
            <a:r>
              <a:rPr lang="en-US" sz="2800" dirty="0" smtClean="0"/>
              <a:t>Reduces psychological distress and increases autonomy, self-identity, and self-esteem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3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ability to cope with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Decrease number and severity of stressful events and reduce anxiety.</a:t>
            </a:r>
          </a:p>
          <a:p>
            <a:r>
              <a:rPr lang="en-US" sz="2800" dirty="0" smtClean="0"/>
              <a:t>Coping by the provision of caring, information, resources and feedback.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169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skills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dirty="0"/>
              <a:t>Forming skills:</a:t>
            </a:r>
            <a:r>
              <a:rPr lang="en-US" sz="3200" dirty="0"/>
              <a:t> 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basic skills needed for a functioning, cooperative learning group (taking turns, using quiet voices,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7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</TotalTime>
  <Words>623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Couture</vt:lpstr>
      <vt:lpstr>Benefits of teaching Social Skills</vt:lpstr>
      <vt:lpstr>In your groups</vt:lpstr>
      <vt:lpstr>Link to major skills required in  the world of work</vt:lpstr>
      <vt:lpstr>Quality of life </vt:lpstr>
      <vt:lpstr>Physical health </vt:lpstr>
      <vt:lpstr>Incapacity for positive relationships leads to:</vt:lpstr>
      <vt:lpstr>psychological health </vt:lpstr>
      <vt:lpstr>ability to cope with stress</vt:lpstr>
      <vt:lpstr>Types of skills:</vt:lpstr>
      <vt:lpstr>Types of skills</vt:lpstr>
      <vt:lpstr>Types of skills</vt:lpstr>
      <vt:lpstr>Types of skills</vt:lpstr>
      <vt:lpstr>Obstacles to debriefing social skills in a lesson:</vt:lpstr>
      <vt:lpstr>Not enough time.  </vt:lpstr>
      <vt:lpstr>Debriefing is vague.</vt:lpstr>
      <vt:lpstr>Students uninvolved.</vt:lpstr>
      <vt:lpstr>Written debriefs are incomplete.</vt:lpstr>
      <vt:lpstr>Poor collaboration during debriefing.</vt:lpstr>
      <vt:lpstr>What do you think?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teaching Social Skills</dc:title>
  <dc:creator>Stange, Lisa G [HD FS]</dc:creator>
  <cp:lastModifiedBy>Stange, Lisa G [HD FS]</cp:lastModifiedBy>
  <cp:revision>5</cp:revision>
  <dcterms:created xsi:type="dcterms:W3CDTF">2013-11-19T17:13:10Z</dcterms:created>
  <dcterms:modified xsi:type="dcterms:W3CDTF">2013-11-19T18:27:39Z</dcterms:modified>
</cp:coreProperties>
</file>