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1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1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5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33FD-EDC6-49D1-9AC7-A695DC345E94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498D-002B-4CC9-A120-CE974BE3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2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Cooperative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0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838200"/>
            <a:ext cx="6217920" cy="4785201"/>
          </a:xfrm>
        </p:spPr>
      </p:pic>
    </p:spTree>
    <p:extLst>
      <p:ext uri="{BB962C8B-B14F-4D97-AF65-F5344CB8AC3E}">
        <p14:creationId xmlns:p14="http://schemas.microsoft.com/office/powerpoint/2010/main" val="202211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 to remember: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858000" cy="5550874"/>
          </a:xfrm>
        </p:spPr>
      </p:pic>
    </p:spTree>
    <p:extLst>
      <p:ext uri="{BB962C8B-B14F-4D97-AF65-F5344CB8AC3E}">
        <p14:creationId xmlns:p14="http://schemas.microsoft.com/office/powerpoint/2010/main" val="256540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did you think and feel in each situation?</a:t>
            </a:r>
            <a:r>
              <a:rPr lang="en-US" dirty="0" smtClean="0"/>
              <a:t> (as a student?)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Competitive (who can do the best?)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Individualistic (do your best on your own?)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Cooperative structure (team effort?)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7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TRUE Coop. Learning: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6891889" cy="3059271"/>
          </a:xfrm>
        </p:spPr>
      </p:pic>
    </p:spTree>
    <p:extLst>
      <p:ext uri="{BB962C8B-B14F-4D97-AF65-F5344CB8AC3E}">
        <p14:creationId xmlns:p14="http://schemas.microsoft.com/office/powerpoint/2010/main" val="3602307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structures: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7935928" cy="26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6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315281" cy="5280501"/>
          </a:xfrm>
        </p:spPr>
      </p:pic>
    </p:spTree>
    <p:extLst>
      <p:ext uri="{BB962C8B-B14F-4D97-AF65-F5344CB8AC3E}">
        <p14:creationId xmlns:p14="http://schemas.microsoft.com/office/powerpoint/2010/main" val="4001768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individual scores</a:t>
            </a:r>
          </a:p>
          <a:p>
            <a:r>
              <a:rPr lang="en-US" dirty="0" smtClean="0"/>
              <a:t>Average, and enter on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8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33400"/>
            <a:ext cx="5886450" cy="5986471"/>
          </a:xfrm>
        </p:spPr>
      </p:pic>
    </p:spTree>
    <p:extLst>
      <p:ext uri="{BB962C8B-B14F-4D97-AF65-F5344CB8AC3E}">
        <p14:creationId xmlns:p14="http://schemas.microsoft.com/office/powerpoint/2010/main" val="460739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417347" cy="3063081"/>
          </a:xfrm>
        </p:spPr>
      </p:pic>
    </p:spTree>
    <p:extLst>
      <p:ext uri="{BB962C8B-B14F-4D97-AF65-F5344CB8AC3E}">
        <p14:creationId xmlns:p14="http://schemas.microsoft.com/office/powerpoint/2010/main" val="289247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is focal point</a:t>
            </a:r>
          </a:p>
          <a:p>
            <a:r>
              <a:rPr lang="en-US" dirty="0" smtClean="0"/>
              <a:t>For success as a team, each must do his/her best</a:t>
            </a:r>
          </a:p>
          <a:p>
            <a:r>
              <a:rPr lang="en-US" dirty="0" smtClean="0"/>
              <a:t>STAD has 4 steps – teaching, team study, testing, and team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5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1600200"/>
            <a:ext cx="9166852" cy="3394551"/>
          </a:xfrm>
        </p:spPr>
      </p:pic>
    </p:spTree>
    <p:extLst>
      <p:ext uri="{BB962C8B-B14F-4D97-AF65-F5344CB8AC3E}">
        <p14:creationId xmlns:p14="http://schemas.microsoft.com/office/powerpoint/2010/main" val="384224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you use this structure in </a:t>
            </a:r>
            <a:r>
              <a:rPr lang="en-US" smtClean="0"/>
              <a:t>your lessons?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one will answer -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597635" cy="3733800"/>
          </a:xfrm>
        </p:spPr>
      </p:pic>
    </p:spTree>
    <p:extLst>
      <p:ext uri="{BB962C8B-B14F-4D97-AF65-F5344CB8AC3E}">
        <p14:creationId xmlns:p14="http://schemas.microsoft.com/office/powerpoint/2010/main" val="309656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1295400"/>
            <a:ext cx="9076980" cy="3539385"/>
          </a:xfrm>
        </p:spPr>
      </p:pic>
    </p:spTree>
    <p:extLst>
      <p:ext uri="{BB962C8B-B14F-4D97-AF65-F5344CB8AC3E}">
        <p14:creationId xmlns:p14="http://schemas.microsoft.com/office/powerpoint/2010/main" val="361354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43000"/>
            <a:ext cx="6477000" cy="4206081"/>
          </a:xfrm>
        </p:spPr>
      </p:pic>
    </p:spTree>
    <p:extLst>
      <p:ext uri="{BB962C8B-B14F-4D97-AF65-F5344CB8AC3E}">
        <p14:creationId xmlns:p14="http://schemas.microsoft.com/office/powerpoint/2010/main" val="368194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1219200"/>
            <a:ext cx="6263640" cy="3661251"/>
          </a:xfrm>
        </p:spPr>
      </p:pic>
    </p:spTree>
    <p:extLst>
      <p:ext uri="{BB962C8B-B14F-4D97-AF65-F5344CB8AC3E}">
        <p14:creationId xmlns:p14="http://schemas.microsoft.com/office/powerpoint/2010/main" val="410162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8256835" cy="4655661"/>
          </a:xfrm>
        </p:spPr>
      </p:pic>
    </p:spTree>
    <p:extLst>
      <p:ext uri="{BB962C8B-B14F-4D97-AF65-F5344CB8AC3E}">
        <p14:creationId xmlns:p14="http://schemas.microsoft.com/office/powerpoint/2010/main" val="237302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066800"/>
            <a:ext cx="6248400" cy="4202271"/>
          </a:xfrm>
        </p:spPr>
      </p:pic>
    </p:spTree>
    <p:extLst>
      <p:ext uri="{BB962C8B-B14F-4D97-AF65-F5344CB8AC3E}">
        <p14:creationId xmlns:p14="http://schemas.microsoft.com/office/powerpoint/2010/main" val="301521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1" y="-76200"/>
            <a:ext cx="6894472" cy="6202363"/>
          </a:xfrm>
        </p:spPr>
      </p:pic>
    </p:spTree>
    <p:extLst>
      <p:ext uri="{BB962C8B-B14F-4D97-AF65-F5344CB8AC3E}">
        <p14:creationId xmlns:p14="http://schemas.microsoft.com/office/powerpoint/2010/main" val="76449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111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Cooperative Learning</vt:lpstr>
      <vt:lpstr>PowerPoint Presentation</vt:lpstr>
      <vt:lpstr>Activity one will answer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points to remember:</vt:lpstr>
      <vt:lpstr>What did you think and feel in each situation? (as a student?) </vt:lpstr>
      <vt:lpstr>Elements of TRUE Coop. Learning:</vt:lpstr>
      <vt:lpstr>Specific structures:</vt:lpstr>
      <vt:lpstr>PowerPoint Presentation</vt:lpstr>
      <vt:lpstr>Scores</vt:lpstr>
      <vt:lpstr>PowerPoint Presentation</vt:lpstr>
      <vt:lpstr>PowerPoint Presentation</vt:lpstr>
      <vt:lpstr>PowerPoint Presentation</vt:lpstr>
      <vt:lpstr>Brainstorm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Learning</dc:title>
  <dc:creator>Stange, Lisa G [HD FS]</dc:creator>
  <cp:lastModifiedBy>Stange, Lisa G [HD FS]</cp:lastModifiedBy>
  <cp:revision>3</cp:revision>
  <dcterms:created xsi:type="dcterms:W3CDTF">2013-11-14T20:35:27Z</dcterms:created>
  <dcterms:modified xsi:type="dcterms:W3CDTF">2013-11-14T21:01:44Z</dcterms:modified>
</cp:coreProperties>
</file>