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9" r:id="rId5"/>
    <p:sldId id="266" r:id="rId6"/>
    <p:sldId id="262" r:id="rId7"/>
    <p:sldId id="259" r:id="rId8"/>
    <p:sldId id="260" r:id="rId9"/>
    <p:sldId id="263" r:id="rId10"/>
    <p:sldId id="261" r:id="rId11"/>
    <p:sldId id="264" r:id="rId12"/>
    <p:sldId id="267"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4/8/2014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4/8/2014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4/8/2014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 Judged You </a:t>
            </a:r>
            <a:endParaRPr lang="en-US" dirty="0"/>
          </a:p>
        </p:txBody>
      </p:sp>
      <p:sp>
        <p:nvSpPr>
          <p:cNvPr id="3" name="Subtitle 2"/>
          <p:cNvSpPr>
            <a:spLocks noGrp="1"/>
          </p:cNvSpPr>
          <p:nvPr>
            <p:ph type="subTitle" idx="1"/>
          </p:nvPr>
        </p:nvSpPr>
        <p:spPr/>
        <p:txBody>
          <a:bodyPr/>
          <a:lstStyle/>
          <a:p>
            <a:r>
              <a:rPr lang="en-US" dirty="0" smtClean="0"/>
              <a:t>By: Yesenia  Alvarez </a:t>
            </a:r>
            <a:endParaRPr lang="en-US" dirty="0"/>
          </a:p>
        </p:txBody>
      </p:sp>
    </p:spTree>
    <p:extLst>
      <p:ext uri="{BB962C8B-B14F-4D97-AF65-F5344CB8AC3E}">
        <p14:creationId xmlns:p14="http://schemas.microsoft.com/office/powerpoint/2010/main" val="2745745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Results</a:t>
            </a:r>
            <a:endParaRPr lang="en-US" dirty="0"/>
          </a:p>
        </p:txBody>
      </p:sp>
      <p:sp>
        <p:nvSpPr>
          <p:cNvPr id="3" name="Content Placeholder 2"/>
          <p:cNvSpPr>
            <a:spLocks noGrp="1"/>
          </p:cNvSpPr>
          <p:nvPr>
            <p:ph idx="1"/>
          </p:nvPr>
        </p:nvSpPr>
        <p:spPr/>
        <p:txBody>
          <a:bodyPr/>
          <a:lstStyle/>
          <a:p>
            <a:r>
              <a:rPr lang="en-US" dirty="0" smtClean="0"/>
              <a:t>We never gave the students the results. </a:t>
            </a:r>
            <a:r>
              <a:rPr lang="en-US" dirty="0"/>
              <a:t> </a:t>
            </a:r>
            <a:endParaRPr lang="en-US" dirty="0" smtClean="0"/>
          </a:p>
          <a:p>
            <a:r>
              <a:rPr lang="en-US" dirty="0" smtClean="0"/>
              <a:t>Instead we would fill out our rubrics independently and collaborate if needed. </a:t>
            </a:r>
          </a:p>
          <a:p>
            <a:r>
              <a:rPr lang="en-US" dirty="0" smtClean="0"/>
              <a:t>We would make comments about the presentation given and then we would share what our scores were. </a:t>
            </a:r>
          </a:p>
          <a:p>
            <a:r>
              <a:rPr lang="en-US" dirty="0" smtClean="0"/>
              <a:t>Then the person with the highest/ lowest would kind of explain why they felt the team deserved the given score. </a:t>
            </a:r>
          </a:p>
          <a:p>
            <a:endParaRPr lang="en-US" dirty="0"/>
          </a:p>
        </p:txBody>
      </p:sp>
    </p:spTree>
    <p:extLst>
      <p:ext uri="{BB962C8B-B14F-4D97-AF65-F5344CB8AC3E}">
        <p14:creationId xmlns:p14="http://schemas.microsoft.com/office/powerpoint/2010/main" val="2976087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to FCS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 Many of students actually made quite a bit of references to their fcs teacher and classrooms. I found that the fcs classroom was actually where many of them conducted their meetings and drew quite a bit of inspiration. If they had activities that involved using students, they would use the fcs students and not the students in other classes. </a:t>
            </a:r>
          </a:p>
          <a:p>
            <a:pPr>
              <a:buFont typeface="Wingdings" panose="05000000000000000000" pitchFamily="2" charset="2"/>
              <a:buChar char="Ø"/>
            </a:pPr>
            <a:r>
              <a:rPr lang="en-US" dirty="0"/>
              <a:t> </a:t>
            </a:r>
            <a:r>
              <a:rPr lang="en-US" dirty="0" smtClean="0"/>
              <a:t> I think that probably a lot of their ideas were inspired by classes they had taken within fcs. They honestly should be learning a lot of the concepts they used in their fcs classroom. </a:t>
            </a:r>
            <a:endParaRPr lang="en-US" dirty="0"/>
          </a:p>
        </p:txBody>
      </p:sp>
    </p:spTree>
    <p:extLst>
      <p:ext uri="{BB962C8B-B14F-4D97-AF65-F5344CB8AC3E}">
        <p14:creationId xmlns:p14="http://schemas.microsoft.com/office/powerpoint/2010/main" val="220309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Into the Classroom: </a:t>
            </a:r>
            <a:endParaRPr lang="en-US" dirty="0"/>
          </a:p>
        </p:txBody>
      </p:sp>
      <p:sp>
        <p:nvSpPr>
          <p:cNvPr id="3" name="Content Placeholder 2"/>
          <p:cNvSpPr>
            <a:spLocks noGrp="1"/>
          </p:cNvSpPr>
          <p:nvPr>
            <p:ph idx="1"/>
          </p:nvPr>
        </p:nvSpPr>
        <p:spPr/>
        <p:txBody>
          <a:bodyPr>
            <a:normAutofit fontScale="92500"/>
          </a:bodyPr>
          <a:lstStyle/>
          <a:p>
            <a:r>
              <a:rPr lang="en-US" dirty="0" smtClean="0"/>
              <a:t> Volunteering: Many students did Soles for Souls, raised money for local charities </a:t>
            </a:r>
            <a:r>
              <a:rPr lang="en-US" dirty="0" err="1" smtClean="0"/>
              <a:t>etc</a:t>
            </a:r>
            <a:r>
              <a:rPr lang="en-US" dirty="0"/>
              <a:t> </a:t>
            </a:r>
            <a:r>
              <a:rPr lang="en-US" dirty="0" smtClean="0"/>
              <a:t>that were ideas that came from students. </a:t>
            </a:r>
          </a:p>
          <a:p>
            <a:r>
              <a:rPr lang="en-US" dirty="0"/>
              <a:t> </a:t>
            </a:r>
            <a:r>
              <a:rPr lang="en-US" dirty="0" smtClean="0"/>
              <a:t>Making connections: Many of the students came up with ways to draw in new members that really involved the whole school. Cookie sales were huge.  </a:t>
            </a:r>
          </a:p>
          <a:p>
            <a:r>
              <a:rPr lang="en-US" dirty="0" smtClean="0"/>
              <a:t>Community connections- Babysitting kids during games ( Interactive activities)   </a:t>
            </a:r>
          </a:p>
          <a:p>
            <a:r>
              <a:rPr lang="en-US" dirty="0" smtClean="0"/>
              <a:t>PSA: ( mock car accident) </a:t>
            </a:r>
          </a:p>
          <a:p>
            <a:r>
              <a:rPr lang="en-US" dirty="0" smtClean="0"/>
              <a:t>Create a budget: Follow the rubric!!!</a:t>
            </a:r>
            <a:endParaRPr lang="en-US" dirty="0"/>
          </a:p>
        </p:txBody>
      </p:sp>
    </p:spTree>
    <p:extLst>
      <p:ext uri="{BB962C8B-B14F-4D97-AF65-F5344CB8AC3E}">
        <p14:creationId xmlns:p14="http://schemas.microsoft.com/office/powerpoint/2010/main" val="3356826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Teaching Standards:  </a:t>
            </a:r>
          </a:p>
          <a:p>
            <a:pPr>
              <a:buFont typeface="Wingdings" panose="05000000000000000000" pitchFamily="2" charset="2"/>
              <a:buChar char="Ø"/>
            </a:pPr>
            <a:r>
              <a:rPr lang="en-US" dirty="0" smtClean="0"/>
              <a:t>1.0: Integrate multiple life roles and responsibilities in family, work, and community settings </a:t>
            </a:r>
          </a:p>
          <a:p>
            <a:r>
              <a:rPr lang="en-US" dirty="0" smtClean="0"/>
              <a:t> 1.2: Demonstrate transferable and employability skills in school, community and workplace settings. </a:t>
            </a:r>
          </a:p>
          <a:p>
            <a:pPr marL="0" indent="0">
              <a:buNone/>
            </a:pPr>
            <a:r>
              <a:rPr lang="en-US" dirty="0" smtClean="0"/>
              <a:t>Teamwork, planning events,  taking action and by making a plan </a:t>
            </a:r>
          </a:p>
          <a:p>
            <a:pPr marL="0" indent="0">
              <a:buNone/>
            </a:pPr>
            <a:r>
              <a:rPr lang="en-US" dirty="0" smtClean="0"/>
              <a:t>Over all this was a good experience for me. I didn’t think it would be and I didn’t think I would like it. Training kind of scared me. It was just something completely different than I expected. It helped having Mrs. K there. I felt way better after the first rubric I did. This is probably the best one to have done because it gives you an idea of everything they did for the whole year. IDEASGALORE. I also liked seeing the kids in the aspect. They for the most part did a great job, however many of them needed to follow the rubric. That would have increased </a:t>
            </a:r>
            <a:r>
              <a:rPr lang="en-US" smtClean="0"/>
              <a:t>many scores.  </a:t>
            </a:r>
            <a:endParaRPr lang="en-US" dirty="0" smtClean="0"/>
          </a:p>
          <a:p>
            <a:pPr marL="0" indent="0">
              <a:buNone/>
            </a:pPr>
            <a:endParaRPr lang="en-US" dirty="0"/>
          </a:p>
        </p:txBody>
      </p:sp>
    </p:spTree>
    <p:extLst>
      <p:ext uri="{BB962C8B-B14F-4D97-AF65-F5344CB8AC3E}">
        <p14:creationId xmlns:p14="http://schemas.microsoft.com/office/powerpoint/2010/main" val="2345426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FCCLA: STAR Events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200" b="1" dirty="0" smtClean="0"/>
              <a:t>FCCLA</a:t>
            </a:r>
            <a:r>
              <a:rPr lang="en-US" sz="2200" dirty="0" smtClean="0"/>
              <a:t>=Family Career and Community Leaders of America. </a:t>
            </a:r>
          </a:p>
          <a:p>
            <a:pPr>
              <a:buFont typeface="Wingdings" panose="05000000000000000000" pitchFamily="2" charset="2"/>
              <a:buChar char="Ø"/>
            </a:pPr>
            <a:r>
              <a:rPr lang="en-US" sz="2200" dirty="0"/>
              <a:t> A</a:t>
            </a:r>
            <a:r>
              <a:rPr lang="en-US" sz="2200" dirty="0" smtClean="0"/>
              <a:t> Co-Curricular </a:t>
            </a:r>
            <a:r>
              <a:rPr lang="en-US" sz="2200" dirty="0"/>
              <a:t>P</a:t>
            </a:r>
            <a:r>
              <a:rPr lang="en-US" sz="2200" dirty="0" smtClean="0"/>
              <a:t>rogram</a:t>
            </a:r>
          </a:p>
          <a:p>
            <a:pPr>
              <a:buFont typeface="Wingdings" panose="05000000000000000000" pitchFamily="2" charset="2"/>
              <a:buChar char="Ø"/>
            </a:pPr>
            <a:r>
              <a:rPr lang="en-US" sz="2200" dirty="0"/>
              <a:t> </a:t>
            </a:r>
            <a:r>
              <a:rPr lang="en-US" sz="2200" dirty="0" smtClean="0"/>
              <a:t>Student Lead </a:t>
            </a:r>
          </a:p>
          <a:p>
            <a:pPr marL="0" indent="0">
              <a:buNone/>
            </a:pPr>
            <a:r>
              <a:rPr lang="en-US" sz="2200" b="1" dirty="0" smtClean="0"/>
              <a:t>STAR</a:t>
            </a:r>
            <a:r>
              <a:rPr lang="en-US" sz="2200" dirty="0" smtClean="0"/>
              <a:t> Events= Students Taking Action with Recognition. </a:t>
            </a:r>
          </a:p>
          <a:p>
            <a:pPr>
              <a:buFont typeface="Wingdings" panose="05000000000000000000" pitchFamily="2" charset="2"/>
              <a:buChar char="Ø"/>
            </a:pPr>
            <a:r>
              <a:rPr lang="en-US" sz="2200" dirty="0"/>
              <a:t> </a:t>
            </a:r>
            <a:r>
              <a:rPr lang="en-US" sz="2200" dirty="0" smtClean="0"/>
              <a:t> A Variety of Events </a:t>
            </a:r>
            <a:endParaRPr lang="en-US" sz="2200" dirty="0"/>
          </a:p>
          <a:p>
            <a:pPr>
              <a:buFont typeface="Wingdings" panose="05000000000000000000" pitchFamily="2" charset="2"/>
              <a:buChar char="Ø"/>
            </a:pPr>
            <a:r>
              <a:rPr lang="en-US" sz="2200" dirty="0" smtClean="0"/>
              <a:t>  Singles or Teams </a:t>
            </a:r>
          </a:p>
          <a:p>
            <a:pPr>
              <a:buFont typeface="Wingdings" panose="05000000000000000000" pitchFamily="2" charset="2"/>
              <a:buChar char="Ø"/>
            </a:pPr>
            <a:r>
              <a:rPr lang="en-US" sz="2200" dirty="0"/>
              <a:t>  </a:t>
            </a:r>
            <a:r>
              <a:rPr lang="en-US" sz="2200" dirty="0" smtClean="0"/>
              <a:t>Classified by Grade Levels </a:t>
            </a:r>
          </a:p>
          <a:p>
            <a:pPr>
              <a:buFont typeface="Wingdings" panose="05000000000000000000" pitchFamily="2" charset="2"/>
              <a:buChar char="Ø"/>
            </a:pPr>
            <a:r>
              <a:rPr lang="en-US" sz="2200" dirty="0"/>
              <a:t> </a:t>
            </a:r>
            <a:r>
              <a:rPr lang="en-US" sz="2200" dirty="0" smtClean="0"/>
              <a:t> Mini Professionals </a:t>
            </a:r>
          </a:p>
          <a:p>
            <a:pPr>
              <a:buFont typeface="Wingdings" panose="05000000000000000000" pitchFamily="2" charset="2"/>
              <a:buChar char="Ø"/>
            </a:pPr>
            <a:endParaRPr lang="en-US" sz="2200" dirty="0" smtClean="0"/>
          </a:p>
          <a:p>
            <a:pPr marL="0" indent="0">
              <a:buNone/>
            </a:pPr>
            <a:endParaRPr lang="en-US" dirty="0" smtClean="0"/>
          </a:p>
        </p:txBody>
      </p:sp>
    </p:spTree>
    <p:extLst>
      <p:ext uri="{BB962C8B-B14F-4D97-AF65-F5344CB8AC3E}">
        <p14:creationId xmlns:p14="http://schemas.microsoft.com/office/powerpoint/2010/main" val="367493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in Review: Display/Portfolio </a:t>
            </a:r>
            <a:endParaRPr lang="en-US" dirty="0"/>
          </a:p>
        </p:txBody>
      </p:sp>
      <p:sp>
        <p:nvSpPr>
          <p:cNvPr id="3" name="Content Placeholder 2"/>
          <p:cNvSpPr>
            <a:spLocks noGrp="1"/>
          </p:cNvSpPr>
          <p:nvPr>
            <p:ph idx="1"/>
          </p:nvPr>
        </p:nvSpPr>
        <p:spPr/>
        <p:txBody>
          <a:bodyPr>
            <a:normAutofit fontScale="92500" lnSpcReduction="10000"/>
          </a:bodyPr>
          <a:lstStyle/>
          <a:p>
            <a:r>
              <a:rPr lang="en-US" dirty="0"/>
              <a:t> </a:t>
            </a:r>
            <a:r>
              <a:rPr lang="en-US" dirty="0" smtClean="0"/>
              <a:t>Step 1:  Evaluators reviewed the display/portfolio before handing it to us to review along with their rubrics. </a:t>
            </a:r>
          </a:p>
          <a:p>
            <a:r>
              <a:rPr lang="en-US" dirty="0"/>
              <a:t> </a:t>
            </a:r>
            <a:r>
              <a:rPr lang="en-US" dirty="0" smtClean="0"/>
              <a:t>Step 2: We flipped through the portfolio trying to find pieces of information from the rubric. Anything we had questions on we wrote down. If it were a display, we would walk up to it with our rubrics. After our allotted time was over, we would return to our seats and quickly sharpen our pencils before the team was allowed in. </a:t>
            </a:r>
          </a:p>
          <a:p>
            <a:r>
              <a:rPr lang="en-US" dirty="0"/>
              <a:t> </a:t>
            </a:r>
            <a:r>
              <a:rPr lang="en-US" dirty="0" smtClean="0"/>
              <a:t>Step 3: The team would be allowed in and would then be introduced before being able to start. The team then gave their presentation uninterrupted while we would try and fill out the rubric. </a:t>
            </a:r>
          </a:p>
          <a:p>
            <a:endParaRPr lang="en-US" dirty="0"/>
          </a:p>
        </p:txBody>
      </p:sp>
    </p:spTree>
    <p:extLst>
      <p:ext uri="{BB962C8B-B14F-4D97-AF65-F5344CB8AC3E}">
        <p14:creationId xmlns:p14="http://schemas.microsoft.com/office/powerpoint/2010/main" val="2683103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in Review: Display/Portfolio</a:t>
            </a:r>
            <a:endParaRPr lang="en-US" dirty="0"/>
          </a:p>
        </p:txBody>
      </p:sp>
      <p:sp>
        <p:nvSpPr>
          <p:cNvPr id="3" name="Content Placeholder 2"/>
          <p:cNvSpPr>
            <a:spLocks noGrp="1"/>
          </p:cNvSpPr>
          <p:nvPr>
            <p:ph idx="1"/>
          </p:nvPr>
        </p:nvSpPr>
        <p:spPr/>
        <p:txBody>
          <a:bodyPr/>
          <a:lstStyle/>
          <a:p>
            <a:r>
              <a:rPr lang="en-US" dirty="0"/>
              <a:t>Step 4: After the team was finished presenting, the spectators ( if any) were asked to leave and then our questions could </a:t>
            </a:r>
            <a:r>
              <a:rPr lang="en-US" dirty="0" smtClean="0"/>
              <a:t>begin. </a:t>
            </a:r>
          </a:p>
          <a:p>
            <a:r>
              <a:rPr lang="en-US" dirty="0" smtClean="0"/>
              <a:t>Step 5: After the team was gone, we could start to discuss our thoughts and finish up our rubrics. We were never more than 6 points off from each others scores. </a:t>
            </a:r>
            <a:r>
              <a:rPr lang="en-US" dirty="0" smtClean="0">
                <a:sym typeface="Wingdings" panose="05000000000000000000" pitchFamily="2" charset="2"/>
              </a:rPr>
              <a:t>Despite what we were told on our training day, we did collaborate quite a bit and used each other while completing the rubric. </a:t>
            </a:r>
          </a:p>
          <a:p>
            <a:pPr marL="0" indent="0">
              <a:buNone/>
            </a:pPr>
            <a:r>
              <a:rPr lang="en-US" b="1" dirty="0" smtClean="0">
                <a:sym typeface="Wingdings" panose="05000000000000000000" pitchFamily="2" charset="2"/>
              </a:rPr>
              <a:t>* Three total judges, 1 teacher, 1 student teacher and me </a:t>
            </a:r>
            <a:endParaRPr lang="en-US" dirty="0"/>
          </a:p>
        </p:txBody>
      </p:sp>
    </p:spTree>
    <p:extLst>
      <p:ext uri="{BB962C8B-B14F-4D97-AF65-F5344CB8AC3E}">
        <p14:creationId xmlns:p14="http://schemas.microsoft.com/office/powerpoint/2010/main" val="580442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Time (Students)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Active FCCLA chapter</a:t>
            </a:r>
          </a:p>
          <a:p>
            <a:r>
              <a:rPr lang="en-US" dirty="0" smtClean="0"/>
              <a:t>Most had planning committees (Theme) </a:t>
            </a:r>
          </a:p>
          <a:p>
            <a:r>
              <a:rPr lang="en-US" dirty="0"/>
              <a:t> </a:t>
            </a:r>
            <a:r>
              <a:rPr lang="en-US" dirty="0" smtClean="0"/>
              <a:t>Rubric? What rubric? </a:t>
            </a:r>
          </a:p>
          <a:p>
            <a:r>
              <a:rPr lang="en-US" dirty="0" smtClean="0"/>
              <a:t> Finished Project </a:t>
            </a:r>
          </a:p>
          <a:p>
            <a:r>
              <a:rPr lang="en-US" dirty="0" smtClean="0"/>
              <a:t>Practice, Practice, PRACTICE!!! </a:t>
            </a:r>
            <a:endParaRPr lang="en-US" dirty="0"/>
          </a:p>
          <a:p>
            <a:r>
              <a:rPr lang="en-US" dirty="0" smtClean="0"/>
              <a:t> Show Up, maybe practice again </a:t>
            </a:r>
          </a:p>
          <a:p>
            <a:r>
              <a:rPr lang="en-US" dirty="0" smtClean="0"/>
              <a:t>Hand in project and step away </a:t>
            </a:r>
          </a:p>
          <a:p>
            <a:r>
              <a:rPr lang="en-US" dirty="0" smtClean="0"/>
              <a:t>Present</a:t>
            </a:r>
            <a:r>
              <a:rPr lang="en-US" dirty="0" smtClean="0">
                <a:sym typeface="Wingdings" panose="05000000000000000000" pitchFamily="2" charset="2"/>
              </a:rPr>
              <a:t> </a:t>
            </a:r>
            <a:endParaRPr lang="en-US" dirty="0" smtClean="0"/>
          </a:p>
          <a:p>
            <a:endParaRPr lang="en-US" dirty="0"/>
          </a:p>
        </p:txBody>
      </p:sp>
    </p:spTree>
    <p:extLst>
      <p:ext uri="{BB962C8B-B14F-4D97-AF65-F5344CB8AC3E}">
        <p14:creationId xmlns:p14="http://schemas.microsoft.com/office/powerpoint/2010/main" val="4245330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Amount of Judges</a:t>
            </a:r>
            <a:r>
              <a:rPr lang="en-US" dirty="0" smtClean="0"/>
              <a:t>: Three + two room consultants. </a:t>
            </a:r>
          </a:p>
          <a:p>
            <a:pPr marL="0" indent="0">
              <a:buNone/>
            </a:pPr>
            <a:r>
              <a:rPr lang="en-US" b="1" dirty="0" smtClean="0"/>
              <a:t>Qualifications: </a:t>
            </a:r>
          </a:p>
          <a:p>
            <a:r>
              <a:rPr lang="en-US" dirty="0" smtClean="0"/>
              <a:t>Mrs. K is a part time teacher. She was my fcs teacher when I was in high school. She had her own chapter in my high school but it went away when she did. ( sad day) </a:t>
            </a:r>
          </a:p>
          <a:p>
            <a:r>
              <a:rPr lang="en-US" dirty="0" smtClean="0"/>
              <a:t>Megan is student teaching and had just interviewed for a teaching position and got it</a:t>
            </a:r>
            <a:r>
              <a:rPr lang="en-US" dirty="0" smtClean="0">
                <a:sym typeface="Wingdings" panose="05000000000000000000" pitchFamily="2" charset="2"/>
              </a:rPr>
              <a:t> Yay Megan!!! </a:t>
            </a:r>
          </a:p>
          <a:p>
            <a:r>
              <a:rPr lang="en-US" dirty="0" smtClean="0">
                <a:sym typeface="Wingdings" panose="05000000000000000000" pitchFamily="2" charset="2"/>
              </a:rPr>
              <a:t>Me: ( Yesenia) I am a current student at Iowa State University studying to be an fcs teacher. </a:t>
            </a:r>
            <a:endParaRPr lang="en-US" dirty="0" smtClean="0"/>
          </a:p>
          <a:p>
            <a:pPr marL="0" indent="0">
              <a:buNone/>
            </a:pPr>
            <a:endParaRPr lang="en-US" dirty="0" smtClean="0"/>
          </a:p>
        </p:txBody>
      </p:sp>
    </p:spTree>
    <p:extLst>
      <p:ext uri="{BB962C8B-B14F-4D97-AF65-F5344CB8AC3E}">
        <p14:creationId xmlns:p14="http://schemas.microsoft.com/office/powerpoint/2010/main" val="3060731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Judging Process: </a:t>
            </a:r>
            <a:endParaRPr lang="en-US" dirty="0"/>
          </a:p>
        </p:txBody>
      </p:sp>
      <p:sp>
        <p:nvSpPr>
          <p:cNvPr id="3" name="Content Placeholder 2"/>
          <p:cNvSpPr>
            <a:spLocks noGrp="1"/>
          </p:cNvSpPr>
          <p:nvPr>
            <p:ph idx="1"/>
          </p:nvPr>
        </p:nvSpPr>
        <p:spPr/>
        <p:txBody>
          <a:bodyPr/>
          <a:lstStyle/>
          <a:p>
            <a:pPr marL="0" indent="0">
              <a:buNone/>
            </a:pPr>
            <a:r>
              <a:rPr lang="en-US" dirty="0" smtClean="0"/>
              <a:t>Making it Valid: </a:t>
            </a:r>
            <a:endParaRPr lang="en-US" dirty="0" smtClean="0"/>
          </a:p>
          <a:p>
            <a:r>
              <a:rPr lang="en-US" dirty="0" smtClean="0"/>
              <a:t>We got to look at the portfolio/display before the students were in there. During that time we got to fill out the rubric BUT those scores were not our final scores. To make it valid we listened to the presentation and changed our scores accordingly. </a:t>
            </a:r>
          </a:p>
          <a:p>
            <a:r>
              <a:rPr lang="en-US" dirty="0" smtClean="0"/>
              <a:t>Another example is that we got ask questions. Nothing was assumed by the judges. That’s one of the benefits of being able to </a:t>
            </a:r>
            <a:r>
              <a:rPr lang="en-US" smtClean="0"/>
              <a:t>ask questions. </a:t>
            </a:r>
            <a:endParaRPr lang="en-US" dirty="0" smtClean="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567749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Judging Process </a:t>
            </a:r>
            <a:endParaRPr lang="en-US" dirty="0"/>
          </a:p>
        </p:txBody>
      </p:sp>
      <p:sp>
        <p:nvSpPr>
          <p:cNvPr id="3" name="Content Placeholder 2"/>
          <p:cNvSpPr>
            <a:spLocks noGrp="1"/>
          </p:cNvSpPr>
          <p:nvPr>
            <p:ph idx="1"/>
          </p:nvPr>
        </p:nvSpPr>
        <p:spPr/>
        <p:txBody>
          <a:bodyPr/>
          <a:lstStyle/>
          <a:p>
            <a:pPr marL="0" indent="0">
              <a:buNone/>
            </a:pPr>
            <a:r>
              <a:rPr lang="en-US" dirty="0" smtClean="0"/>
              <a:t>Free of Bias: </a:t>
            </a:r>
          </a:p>
          <a:p>
            <a:pPr>
              <a:buFont typeface="Wingdings" panose="05000000000000000000" pitchFamily="2" charset="2"/>
              <a:buChar char="Ø"/>
            </a:pPr>
            <a:r>
              <a:rPr lang="en-US" dirty="0"/>
              <a:t> One of the </a:t>
            </a:r>
            <a:r>
              <a:rPr lang="en-US" dirty="0" smtClean="0"/>
              <a:t>judges and room consultants </a:t>
            </a:r>
            <a:r>
              <a:rPr lang="en-US" dirty="0"/>
              <a:t>stepped out because </a:t>
            </a:r>
            <a:r>
              <a:rPr lang="en-US" dirty="0" smtClean="0"/>
              <a:t>they  had both been around </a:t>
            </a:r>
            <a:r>
              <a:rPr lang="en-US" dirty="0"/>
              <a:t>for the preparation of the portfolio and </a:t>
            </a:r>
            <a:r>
              <a:rPr lang="en-US" dirty="0" smtClean="0"/>
              <a:t>she (</a:t>
            </a:r>
            <a:r>
              <a:rPr lang="en-US" dirty="0"/>
              <a:t>M</a:t>
            </a:r>
            <a:r>
              <a:rPr lang="en-US" dirty="0" smtClean="0"/>
              <a:t>egan) </a:t>
            </a:r>
            <a:r>
              <a:rPr lang="en-US" dirty="0"/>
              <a:t>had built a relationship with those students. </a:t>
            </a:r>
          </a:p>
          <a:p>
            <a:pPr>
              <a:buFont typeface="Wingdings" panose="05000000000000000000" pitchFamily="2" charset="2"/>
              <a:buChar char="Ø"/>
            </a:pPr>
            <a:r>
              <a:rPr lang="en-US" b="1" dirty="0"/>
              <a:t> </a:t>
            </a:r>
            <a:r>
              <a:rPr lang="en-US" dirty="0" smtClean="0"/>
              <a:t>Having the it is what it is mentality about each presentation. No outside thoughts allowed. </a:t>
            </a:r>
            <a:endParaRPr lang="en-US" dirty="0"/>
          </a:p>
        </p:txBody>
      </p:sp>
    </p:spTree>
    <p:extLst>
      <p:ext uri="{BB962C8B-B14F-4D97-AF65-F5344CB8AC3E}">
        <p14:creationId xmlns:p14="http://schemas.microsoft.com/office/powerpoint/2010/main" val="214785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Differences: </a:t>
            </a:r>
            <a:endParaRPr lang="en-US" dirty="0"/>
          </a:p>
        </p:txBody>
      </p:sp>
      <p:sp>
        <p:nvSpPr>
          <p:cNvPr id="3" name="Content Placeholder 2"/>
          <p:cNvSpPr>
            <a:spLocks noGrp="1"/>
          </p:cNvSpPr>
          <p:nvPr>
            <p:ph idx="1"/>
          </p:nvPr>
        </p:nvSpPr>
        <p:spPr/>
        <p:txBody>
          <a:bodyPr/>
          <a:lstStyle/>
          <a:p>
            <a:pPr marL="0" indent="0">
              <a:buNone/>
            </a:pPr>
            <a:r>
              <a:rPr lang="en-US" dirty="0" smtClean="0"/>
              <a:t>We never had more than a 6 point difference between our scores. Megan and I had the same scores until the final three performances. Mrs. K usually gave the highest scores, however that changed when we went from portfolio to display. We just attributed it to the fact that she had teaching experience and we didn’t so she could be more empathetic. </a:t>
            </a:r>
            <a:endParaRPr lang="en-US" dirty="0"/>
          </a:p>
        </p:txBody>
      </p:sp>
    </p:spTree>
    <p:extLst>
      <p:ext uri="{BB962C8B-B14F-4D97-AF65-F5344CB8AC3E}">
        <p14:creationId xmlns:p14="http://schemas.microsoft.com/office/powerpoint/2010/main" val="14816949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4951</TotalTime>
  <Words>1065</Words>
  <Application>Microsoft Office PowerPoint</Application>
  <PresentationFormat>Widescreen</PresentationFormat>
  <Paragraphs>64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Garamond</vt:lpstr>
      <vt:lpstr>Wingdings</vt:lpstr>
      <vt:lpstr>Organic</vt:lpstr>
      <vt:lpstr>I Judged You </vt:lpstr>
      <vt:lpstr>FCCLA: STAR Events</vt:lpstr>
      <vt:lpstr>Chapter in Review: Display/Portfolio </vt:lpstr>
      <vt:lpstr>Chapter in Review: Display/Portfolio</vt:lpstr>
      <vt:lpstr>Prep Time (Students) </vt:lpstr>
      <vt:lpstr>Reflection </vt:lpstr>
      <vt:lpstr>Judging Process: </vt:lpstr>
      <vt:lpstr>Judging Process </vt:lpstr>
      <vt:lpstr>Our Differences: </vt:lpstr>
      <vt:lpstr>Reporting Results</vt:lpstr>
      <vt:lpstr>Relevance to FCS </vt:lpstr>
      <vt:lpstr>Integration Into the Classroom: </vt:lpstr>
      <vt:lpstr>(Re)flection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 a Judge Not a Critic</dc:title>
  <dc:creator>Yesenia Alvarez</dc:creator>
  <cp:lastModifiedBy>Yesenia Alvarez</cp:lastModifiedBy>
  <cp:revision>30</cp:revision>
  <dcterms:created xsi:type="dcterms:W3CDTF">2014-04-03T01:47:50Z</dcterms:created>
  <dcterms:modified xsi:type="dcterms:W3CDTF">2014-04-08T18:21:51Z</dcterms:modified>
</cp:coreProperties>
</file>